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140" r:id="rId3"/>
    <p:sldId id="115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2" r:id="rId14"/>
    <p:sldId id="115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character used the method of the underlined sentence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822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822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3809" y="872426"/>
            <a:ext cx="3268981" cy="477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367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句意理解题。文中画线句子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“Therefore, a method was developed to have one part of a character represent the meaning and the other suggest the pronunciation.”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此处是指形声字造字法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一部分表意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另一部分表音。选项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字旁表意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与树木有关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characters have turned into standard forms, all of which are easier than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characters we use today have been accepted by large numbers of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characters existed at the very beginning and remain today like other ancient symbols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words and English words are both formed by putting alphabets and characters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now they have widespread use in China’s mainland.”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现在汉字在中国被广泛使用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也就是被大量的人接受。故选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newspaper can we probably find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0970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Entertainment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0970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Review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1624" y="865754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0767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文章主要介绍了汉字。汉字属于文化范畴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所以我们最有可能在报纸的文化板块看到这篇文章。故选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65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01206"/>
            <a:ext cx="11485848" cy="267765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alphabet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deeds.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与西方语言的不同之处在于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它不使用字母表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而是使用代表思想、物体或行为的文字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9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870354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5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01206"/>
            <a:ext cx="11485848" cy="3970318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Chinese language differs from Western languages...”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Chinese language”,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“differs from”,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“Western languages”,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that...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（引导原因状语从句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说明汉语与西方语言的不同之处）；在原因状语从句中：主语是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（指代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language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“uses”,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characters”,“which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 for ideas, objects or deeds”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是修饰宾语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“characters”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的定语从句；在定语从句中：关系代词是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（指代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characters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 for”,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“ideas, objects or deeds”,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 of an alphabet”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是插入成分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作对比状语。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7178" y="1412776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3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围绕汉字的特点与发展历程展开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采用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结合时间顺序与逻辑分类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系统介绍了汉字的独特性、起源、演变及简化过程。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87717"/>
            <a:ext cx="11485848" cy="1521203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100.jpg" descr="id:21474875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916832"/>
            <a:ext cx="7138874" cy="264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language differs from Western languages in that, instead of an alphabet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uses characters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stand for ideas, objects or deeds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words are formed by putting together different characters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many cases, a single character can also make up a word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one kind of the most ancient characters, Chinese characters have played an important role in the development of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writing began thousands of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an ancient story, a man named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invented Chinese writing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winter day while he was hunting, he saw the footprints of animals in the snow and noticed that the appearance of each one was different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had the idea that he could use different shapes to represent different objects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Chinese characters were drawings of physical objects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characters have been simplified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others have been made more difficult over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all characters were developed from drawings of objects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as a whole, the characters have developed from drawings into standard forms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character for a mountain was at first three mountaintops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became one mountaintop and three lines, and over time turned into the character used nowadays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to express ideas, some characters were made by combining two or more characters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made up of the characters for a man and a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character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formed with a “man” inside a square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characters were developed for directions and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easy to distinguish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meanings by looking at them, for example, the characters for “up” and “down”, which are opposites of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49.jpg" descr="id:21475026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2439" y="4380411"/>
            <a:ext cx="6636725" cy="197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these kinds of characters indicate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meanings, one of their shortcomings is that they do not show how they should be pronounced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method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developed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pronunciation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characters used today were made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1950s, the Chinese government introduced simplified Chinese characters in the hope to make learning to read and write more understandable to the general population, which would increase literacy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读写能力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now they have widespread use in China’s mainland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earliest Chinese characters were mainly based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733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sounds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simplified shapes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733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drawings of objects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 symbols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first Chinese characters were drawings of physical objects.”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最初的汉字是实物的图画。故选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7334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introduces the Chinese characters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733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providing causes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733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expressing opinions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comparing facts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34566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made up of the characters for a man and a tree. The character 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囚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formed with a ‘man’ inside a square.”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作者通过举例的方式来介绍汉字。故选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788</Words>
  <Application>Microsoft Office PowerPoint</Application>
  <PresentationFormat>自定义</PresentationFormat>
  <Paragraphs>41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2025-09-17T05:34:36Z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